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5"/>
  </p:notesMasterIdLst>
  <p:sldIdLst>
    <p:sldId id="655" r:id="rId3"/>
    <p:sldId id="656" r:id="rId4"/>
    <p:sldId id="657" r:id="rId5"/>
    <p:sldId id="729" r:id="rId6"/>
    <p:sldId id="730" r:id="rId7"/>
    <p:sldId id="731" r:id="rId8"/>
    <p:sldId id="732" r:id="rId9"/>
    <p:sldId id="733" r:id="rId10"/>
    <p:sldId id="725" r:id="rId11"/>
    <p:sldId id="726" r:id="rId12"/>
    <p:sldId id="727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653" r:id="rId24"/>
  </p:sldIdLst>
  <p:sldSz cx="9144000" cy="6858000" type="screen4x3"/>
  <p:notesSz cx="6858000" cy="9144000"/>
  <p:custDataLst>
    <p:tags r:id="rId2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5" d="100"/>
          <a:sy n="105" d="100"/>
        </p:scale>
        <p:origin x="156" y="144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반복된 조건에 따른 선택 </a:t>
            </a:r>
            <a:r>
              <a:rPr lang="en-US" altLang="ko-KR" dirty="0" smtClean="0"/>
              <a:t>if else if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48" y="2478297"/>
            <a:ext cx="6004513" cy="4239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6" y="1073085"/>
            <a:ext cx="4628026" cy="28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en-US" altLang="ko-KR" dirty="0" smtClean="0"/>
              <a:t>if else </a:t>
            </a:r>
            <a:r>
              <a:rPr lang="ko-KR" altLang="en-US" dirty="0" smtClean="0"/>
              <a:t>문으로 </a:t>
            </a:r>
            <a:r>
              <a:rPr lang="ko-KR" altLang="en-US" dirty="0" err="1" smtClean="0"/>
              <a:t>평균평점에</a:t>
            </a:r>
            <a:r>
              <a:rPr lang="ko-KR" altLang="en-US" dirty="0" smtClean="0"/>
              <a:t> 따른 적정 구문 출력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47473" y="1132757"/>
            <a:ext cx="6848758" cy="5414347"/>
            <a:chOff x="1423699" y="1279061"/>
            <a:chExt cx="6467475" cy="50919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699" y="1279061"/>
              <a:ext cx="6467475" cy="23718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92" y="3630735"/>
              <a:ext cx="6440915" cy="2740247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908" y="2252357"/>
            <a:ext cx="5045202" cy="10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if else </a:t>
            </a:r>
            <a:r>
              <a:rPr lang="ko-KR" altLang="en-US" dirty="0" smtClean="0"/>
              <a:t>문으로 자동차 면허 합격 여부 판정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58976" y="844497"/>
            <a:ext cx="4617720" cy="5928586"/>
            <a:chOff x="-61913" y="-185738"/>
            <a:chExt cx="9267825" cy="102125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913" y="-185738"/>
              <a:ext cx="9267825" cy="7229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1532" y="7035927"/>
              <a:ext cx="9248775" cy="29908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195" y="1205866"/>
            <a:ext cx="4322705" cy="20534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194" y="3303512"/>
            <a:ext cx="4322707" cy="26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를 적절히 조합하여 나이에 따른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7" y="1063870"/>
            <a:ext cx="6242034" cy="5620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3" y="1397129"/>
            <a:ext cx="4633955" cy="17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5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속도 </a:t>
            </a:r>
            <a:r>
              <a:rPr lang="en-US" altLang="ko-KR" dirty="0"/>
              <a:t>speed</a:t>
            </a:r>
            <a:r>
              <a:rPr lang="ko-KR" altLang="en-US" dirty="0"/>
              <a:t>가 </a:t>
            </a:r>
            <a:r>
              <a:rPr lang="en-US" altLang="ko-KR" dirty="0"/>
              <a:t>40km</a:t>
            </a:r>
            <a:r>
              <a:rPr lang="ko-KR" altLang="en-US" dirty="0"/>
              <a:t>와 </a:t>
            </a:r>
            <a:r>
              <a:rPr lang="en-US" altLang="ko-KR" dirty="0"/>
              <a:t>60km </a:t>
            </a:r>
            <a:r>
              <a:rPr lang="ko-KR" altLang="en-US" dirty="0"/>
              <a:t>사이라는 조건식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문의 이용과 </a:t>
            </a:r>
            <a:r>
              <a:rPr lang="ko-KR" altLang="en-US" dirty="0" err="1" smtClean="0"/>
              <a:t>조건연산자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16" y="1587191"/>
            <a:ext cx="6357372" cy="1605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31" y="3423398"/>
            <a:ext cx="6096141" cy="32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	조건식	</a:t>
            </a:r>
            <a:r>
              <a:rPr lang="en-US" altLang="ko-KR" dirty="0" smtClean="0"/>
              <a:t>x &gt; y </a:t>
            </a:r>
            <a:r>
              <a:rPr lang="ko-KR" altLang="en-US" dirty="0" smtClean="0"/>
              <a:t>이 참이면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최대값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거짓이면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최대값을 구해 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표준입력으로 받은 세 정수의 최대값을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92" y="1862320"/>
            <a:ext cx="5409334" cy="4824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53" y="5759708"/>
            <a:ext cx="49053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연산식의</a:t>
            </a:r>
            <a:r>
              <a:rPr lang="ko-KR" altLang="en-US" dirty="0" smtClean="0"/>
              <a:t> </a:t>
            </a:r>
            <a:r>
              <a:rPr lang="ko-KR" altLang="en-US" dirty="0"/>
              <a:t>결과값에 따라 여러 경로 중에서 하나를 선택하는 </a:t>
            </a:r>
            <a:r>
              <a:rPr lang="ko-KR" altLang="en-US" dirty="0" err="1"/>
              <a:t>선택하는</a:t>
            </a:r>
            <a:r>
              <a:rPr lang="ko-KR" altLang="en-US" dirty="0"/>
              <a:t> 구문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문장 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49" y="2071306"/>
            <a:ext cx="6524625" cy="37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로 두 실수의 사칙연산 수행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5089" y="859537"/>
            <a:ext cx="4186040" cy="5888736"/>
            <a:chOff x="941832" y="996482"/>
            <a:chExt cx="8565918" cy="1094714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832" y="2469070"/>
              <a:ext cx="8565918" cy="947455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832" y="996482"/>
              <a:ext cx="8565918" cy="149087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601" y="1873488"/>
            <a:ext cx="5265114" cy="31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월에 따른 사계절 출력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30465" y="1088136"/>
            <a:ext cx="6298935" cy="5522976"/>
            <a:chOff x="-385566" y="-88392"/>
            <a:chExt cx="9248775" cy="98117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76422" y="-88392"/>
              <a:ext cx="9239250" cy="5334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5566" y="5217985"/>
              <a:ext cx="9248775" cy="450532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67" y="3706150"/>
            <a:ext cx="3975061" cy="20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점수에 따른 성적 부여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641341"/>
            <a:ext cx="5230368" cy="49874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51" y="6039725"/>
            <a:ext cx="4373776" cy="668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903" y="1997110"/>
            <a:ext cx="4285188" cy="11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조건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5" y="1161696"/>
            <a:ext cx="4222155" cy="53266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 주의점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결과는 정수형 또는 문자형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뒤에 나오는 식은 </a:t>
            </a:r>
            <a:r>
              <a:rPr lang="ko-KR" altLang="en-US" dirty="0" err="1" smtClean="0"/>
              <a:t>상수식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상수식에는</a:t>
            </a:r>
            <a:r>
              <a:rPr lang="ko-KR" altLang="en-US" dirty="0" smtClean="0"/>
              <a:t> 변수와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</a:t>
            </a:r>
            <a:r>
              <a:rPr lang="ko-KR" altLang="en-US" dirty="0" err="1" smtClean="0"/>
              <a:t>블가능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리터럴</a:t>
            </a:r>
            <a:r>
              <a:rPr lang="ko-KR" altLang="en-US" dirty="0" smtClean="0"/>
              <a:t> 상수와 매크로 상수의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연산식은</a:t>
            </a:r>
            <a:r>
              <a:rPr lang="ko-KR" altLang="en-US" dirty="0" smtClean="0"/>
              <a:t> 사용 가능</a:t>
            </a:r>
            <a:endParaRPr lang="en-US" altLang="ko-KR" dirty="0" smtClean="0"/>
          </a:p>
          <a:p>
            <a:r>
              <a:rPr lang="en-US" altLang="ko-KR" dirty="0" smtClean="0"/>
              <a:t>default</a:t>
            </a:r>
          </a:p>
          <a:p>
            <a:pPr lvl="1"/>
            <a:r>
              <a:rPr lang="ko-KR" altLang="en-US" dirty="0" smtClean="0"/>
              <a:t>선택적으로 없거나 하나이며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어디에 위치해도 모든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처리를 하지 않은 경우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가 뒤에 있다면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가 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default</a:t>
            </a:r>
            <a:r>
              <a:rPr lang="ko-KR" altLang="en-US" dirty="0" smtClean="0"/>
              <a:t>의 위치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30" y="1060705"/>
            <a:ext cx="4416593" cy="55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표준입력으로 받은 정수에 대응하는 열거 상수로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702" y="1098410"/>
            <a:ext cx="6622672" cy="5621048"/>
            <a:chOff x="700468" y="738187"/>
            <a:chExt cx="7738682" cy="77779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738187"/>
              <a:ext cx="7734300" cy="5381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68" y="6077712"/>
              <a:ext cx="7724775" cy="24384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62" y="5239037"/>
            <a:ext cx="4105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806" y="1114185"/>
            <a:ext cx="3667575" cy="54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두개 또는 여러 개 중의 하나를 선택하는 구조</a:t>
            </a:r>
            <a:endParaRPr lang="en-US" altLang="ko-KR" dirty="0" smtClean="0"/>
          </a:p>
          <a:p>
            <a:r>
              <a:rPr lang="ko-KR" altLang="en-US" dirty="0" smtClean="0"/>
              <a:t>반복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몸체인 여러 문장을 여러 번 반복하는 구조</a:t>
            </a:r>
            <a:endParaRPr lang="en-US" altLang="ko-KR" dirty="0" smtClean="0"/>
          </a:p>
          <a:p>
            <a:r>
              <a:rPr lang="ko-KR" altLang="en-US" dirty="0" smtClean="0"/>
              <a:t>분기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정해진 장소로 이동하는 구조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종류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2" y="3825022"/>
            <a:ext cx="2126412" cy="1637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588" y="3825022"/>
            <a:ext cx="2105148" cy="1594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00" y="3817934"/>
            <a:ext cx="2126412" cy="16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조건에 따른 결정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조건에 따른 선택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20" y="1647865"/>
            <a:ext cx="5334000" cy="10572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843528" y="2945408"/>
            <a:ext cx="5544030" cy="3512204"/>
            <a:chOff x="1371600" y="2243137"/>
            <a:chExt cx="6400800" cy="41544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2243137"/>
              <a:ext cx="6400800" cy="23717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652" y="4568758"/>
              <a:ext cx="6353175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6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 smtClean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(</a:t>
            </a:r>
            <a:r>
              <a:rPr lang="ko-KR" altLang="en-US" dirty="0"/>
              <a:t>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문장을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이면</a:t>
            </a:r>
            <a:r>
              <a:rPr lang="en-US" altLang="ko-KR" dirty="0"/>
              <a:t>(</a:t>
            </a:r>
            <a:r>
              <a:rPr lang="ko-KR" altLang="en-US" dirty="0"/>
              <a:t>거짓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문장을 실행하지 않음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논리 오류와 문법 오류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조건에 따른 선택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33" y="1184748"/>
            <a:ext cx="3413992" cy="1262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01" y="2591299"/>
            <a:ext cx="5252801" cy="2012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38" y="5231462"/>
            <a:ext cx="58007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온도에 따른 폭염 주의 발령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79" y="1275550"/>
            <a:ext cx="6846817" cy="51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조건을 만족하면 문장</a:t>
            </a:r>
            <a:r>
              <a:rPr lang="en-US" altLang="ko-KR" dirty="0" smtClean="0"/>
              <a:t>1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조건을 만족하지 않으면 문장</a:t>
            </a:r>
            <a:r>
              <a:rPr lang="en-US" altLang="ko-KR" dirty="0" smtClean="0"/>
              <a:t>2</a:t>
            </a:r>
            <a:r>
              <a:rPr lang="ko-KR" altLang="en-US" dirty="0"/>
              <a:t>를 실행하는 문장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 만족 여부에 대한 선택 </a:t>
            </a:r>
            <a:r>
              <a:rPr lang="en-US" altLang="ko-KR" dirty="0" smtClean="0"/>
              <a:t>if else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80" y="2048637"/>
            <a:ext cx="4992701" cy="1568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26" y="3970511"/>
            <a:ext cx="6748170" cy="20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en-US" altLang="ko-KR" dirty="0" smtClean="0"/>
              <a:t>if else</a:t>
            </a:r>
            <a:r>
              <a:rPr lang="ko-KR" altLang="en-US" dirty="0" smtClean="0"/>
              <a:t>로 짝수와 홀수 판정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7" y="1022658"/>
            <a:ext cx="6793340" cy="5685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96" y="1452280"/>
            <a:ext cx="3470259" cy="12448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65" y="4971571"/>
            <a:ext cx="3960922" cy="1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32264</TotalTime>
  <Words>311</Words>
  <Application>Microsoft Office PowerPoint</Application>
  <PresentationFormat>화면 슬라이드 쇼(4:3)</PresentationFormat>
  <Paragraphs>79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제어문 종류</vt:lpstr>
      <vt:lpstr>조건에 따른 선택 if 문</vt:lpstr>
      <vt:lpstr>조건에 따른 선택 if 문장</vt:lpstr>
      <vt:lpstr>현재 온도에 따른 폭염 주의 발령</vt:lpstr>
      <vt:lpstr>조건 만족 여부에 대한 선택 if else</vt:lpstr>
      <vt:lpstr>조건 if else로 짝수와 홀수 판정</vt:lpstr>
      <vt:lpstr>반복된 조건에 따른 선택 if else if</vt:lpstr>
      <vt:lpstr>조건 if else 문으로 평균평점에 따른 적정 구문 출력</vt:lpstr>
      <vt:lpstr>중첩된 if else 문으로 자동차 면허 합격 여부 판정</vt:lpstr>
      <vt:lpstr>else의 if를 적절히 조합하여 나이에 따른 선택</vt:lpstr>
      <vt:lpstr>다양한 if 문의 이용과 조건연산자</vt:lpstr>
      <vt:lpstr>LAB 표준입력으로 받은 세 정수의 최대값을 출력</vt:lpstr>
      <vt:lpstr>switch 문장 개요</vt:lpstr>
      <vt:lpstr>switch로 두 실수의 사칙연산 수행</vt:lpstr>
      <vt:lpstr>월에 따른 사계절 출력</vt:lpstr>
      <vt:lpstr>switch 연산식의 활용</vt:lpstr>
      <vt:lpstr>default의 위치</vt:lpstr>
      <vt:lpstr>LAB 표준입력으로 받은 정수에 대응하는 열거 상수로switch문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783</cp:revision>
  <dcterms:created xsi:type="dcterms:W3CDTF">2013-05-23T04:26:30Z</dcterms:created>
  <dcterms:modified xsi:type="dcterms:W3CDTF">2021-08-16T09:05:31Z</dcterms:modified>
</cp:coreProperties>
</file>